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6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830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222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3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316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84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423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7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728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996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575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E24F2-D092-4E88-9A58-7FEA625DDF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25A04-F885-4CE9-BF99-D744BBB53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014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5C92C1-2D4D-F00F-430F-C3207A8607B8}"/>
              </a:ext>
            </a:extLst>
          </p:cNvPr>
          <p:cNvSpPr/>
          <p:nvPr/>
        </p:nvSpPr>
        <p:spPr>
          <a:xfrm>
            <a:off x="1213503" y="1974079"/>
            <a:ext cx="5127476" cy="306794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B7BCEB-E36D-1FDE-149D-C6991B778712}"/>
              </a:ext>
            </a:extLst>
          </p:cNvPr>
          <p:cNvSpPr txBox="1"/>
          <p:nvPr/>
        </p:nvSpPr>
        <p:spPr>
          <a:xfrm>
            <a:off x="2666288" y="1153682"/>
            <a:ext cx="320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Parking Lot and front of building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15882A-E39C-A184-9DAC-CECC238C7B24}"/>
              </a:ext>
            </a:extLst>
          </p:cNvPr>
          <p:cNvSpPr txBox="1"/>
          <p:nvPr/>
        </p:nvSpPr>
        <p:spPr>
          <a:xfrm>
            <a:off x="2495372" y="5725682"/>
            <a:ext cx="1326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Playgrounds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846E13-0BB0-3194-7968-61118603EC02}"/>
              </a:ext>
            </a:extLst>
          </p:cNvPr>
          <p:cNvSpPr txBox="1"/>
          <p:nvPr/>
        </p:nvSpPr>
        <p:spPr>
          <a:xfrm>
            <a:off x="7187012" y="3051041"/>
            <a:ext cx="19569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Soccer field, volleyball courts, basketball courts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D61D65-C30E-36F0-383B-240A3B7AB296}"/>
              </a:ext>
            </a:extLst>
          </p:cNvPr>
          <p:cNvSpPr txBox="1"/>
          <p:nvPr/>
        </p:nvSpPr>
        <p:spPr>
          <a:xfrm>
            <a:off x="6631536" y="5204389"/>
            <a:ext cx="200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WE WILL BE HERE!!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AED69215-E2D2-5CE4-B6E2-28F1B901DF80}"/>
              </a:ext>
            </a:extLst>
          </p:cNvPr>
          <p:cNvSpPr/>
          <p:nvPr/>
        </p:nvSpPr>
        <p:spPr>
          <a:xfrm rot="15627230">
            <a:off x="6178609" y="4742916"/>
            <a:ext cx="1093862" cy="3845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17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Dinsdale</dc:creator>
  <cp:lastModifiedBy>Dawn Dinsdale</cp:lastModifiedBy>
  <cp:revision>1</cp:revision>
  <dcterms:created xsi:type="dcterms:W3CDTF">2022-05-18T00:51:31Z</dcterms:created>
  <dcterms:modified xsi:type="dcterms:W3CDTF">2022-05-18T00:54:00Z</dcterms:modified>
</cp:coreProperties>
</file>